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E81F3A-CD36-4B78-9D53-3E1BE0BF32B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9BF7B3-B5C9-4490-ADD6-AE6DBCCD2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  <a:cs typeface="Aharoni" pitchFamily="2" charset="-79"/>
              </a:rPr>
              <a:t>Welcome to Deathwatch</a:t>
            </a:r>
            <a:endParaRPr lang="en-US" dirty="0">
              <a:latin typeface="Copperplate Gothic Bold" pitchFamily="34" charset="0"/>
              <a:cs typeface="Aharoni" pitchFamily="2" charset="-79"/>
            </a:endParaRPr>
          </a:p>
        </p:txBody>
      </p:sp>
      <p:pic>
        <p:nvPicPr>
          <p:cNvPr id="6" name="Content Placeholder 5" descr="ma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428" y="1600200"/>
            <a:ext cx="4773144" cy="4525963"/>
          </a:xfrm>
        </p:spPr>
      </p:pic>
      <p:sp>
        <p:nvSpPr>
          <p:cNvPr id="7" name="TextBox 6"/>
          <p:cNvSpPr txBox="1"/>
          <p:nvPr/>
        </p:nvSpPr>
        <p:spPr>
          <a:xfrm>
            <a:off x="304800" y="6211669"/>
            <a:ext cx="769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All images, concepts and descriptions herein  belong to Games Workshop, Fantasy Flight games and the Emperor of Mankind.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Copperplate Gothic Bold" pitchFamily="34" charset="0"/>
              </a:rPr>
              <a:t>Warmaster</a:t>
            </a:r>
            <a:r>
              <a:rPr lang="en-US" dirty="0" smtClean="0">
                <a:latin typeface="Copperplate Gothic Bold" pitchFamily="34" charset="0"/>
              </a:rPr>
              <a:t> Horus goes bad.</a:t>
            </a:r>
          </a:p>
          <a:p>
            <a:endParaRPr lang="en-US" dirty="0" smtClean="0">
              <a:latin typeface="Copperplate Gothic Bold" pitchFamily="34" charset="0"/>
            </a:endParaRPr>
          </a:p>
          <a:p>
            <a:r>
              <a:rPr lang="en-US" dirty="0" smtClean="0">
                <a:latin typeface="Copperplate Gothic Bold" pitchFamily="34" charset="0"/>
              </a:rPr>
              <a:t>A civil war breaks out that almost destroys the </a:t>
            </a:r>
            <a:r>
              <a:rPr lang="en-US" dirty="0" err="1" smtClean="0">
                <a:latin typeface="Copperplate Gothic Bold" pitchFamily="34" charset="0"/>
              </a:rPr>
              <a:t>Imperium</a:t>
            </a:r>
            <a:r>
              <a:rPr lang="en-US" dirty="0" smtClean="0">
                <a:latin typeface="Copperplate Gothic Bold" pitchFamily="34" charset="0"/>
              </a:rPr>
              <a:t>.</a:t>
            </a:r>
          </a:p>
          <a:p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ff_horus_cropped-300x2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399" y="1752600"/>
            <a:ext cx="4592877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7" name="Content Placeholder 6" descr="horus here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2656" y="1905000"/>
            <a:ext cx="3990108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Today, the beloved emperor lives in stasis on holy terra.</a:t>
            </a:r>
          </a:p>
          <a:p>
            <a:r>
              <a:rPr lang="en-US" dirty="0" smtClean="0">
                <a:latin typeface="Copperplate Gothic Bold" pitchFamily="34" charset="0"/>
              </a:rPr>
              <a:t>Many threats exist to the empire.</a:t>
            </a:r>
          </a:p>
          <a:p>
            <a:r>
              <a:rPr lang="en-US" dirty="0" smtClean="0">
                <a:latin typeface="Copperplate Gothic Bold" pitchFamily="34" charset="0"/>
              </a:rPr>
              <a:t>The duty of the Deathwatch is to stand vigilant against the </a:t>
            </a:r>
            <a:r>
              <a:rPr lang="en-US" dirty="0" err="1" smtClean="0">
                <a:latin typeface="Copperplate Gothic Bold" pitchFamily="34" charset="0"/>
              </a:rPr>
              <a:t>Xenos</a:t>
            </a:r>
            <a:r>
              <a:rPr lang="en-US" dirty="0" smtClean="0">
                <a:latin typeface="Copperplate Gothic Bold" pitchFamily="34" charset="0"/>
              </a:rPr>
              <a:t> threat.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The Jericho Reach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6" name="Content Placeholder 5" descr="reachlef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084019" cy="5181600"/>
          </a:xfrm>
        </p:spPr>
      </p:pic>
      <p:pic>
        <p:nvPicPr>
          <p:cNvPr id="7" name="Content Placeholder 6" descr="reachrigh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219200"/>
            <a:ext cx="408894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Warp Gate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A wormhole connecting the Jericho Reach with the other side of the galaxy.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5" name="Content Placeholder 4" descr="Gat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0682" y="1600200"/>
            <a:ext cx="303063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Watch Fortress </a:t>
            </a:r>
            <a:r>
              <a:rPr lang="en-US" dirty="0" err="1" smtClean="0">
                <a:latin typeface="Copperplate Gothic Bold" pitchFamily="34" charset="0"/>
              </a:rPr>
              <a:t>Erioch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A massive Deathwatch Fortress, floating in the </a:t>
            </a:r>
            <a:r>
              <a:rPr lang="en-US" dirty="0" err="1" smtClean="0">
                <a:latin typeface="Copperplate Gothic Light" pitchFamily="34" charset="0"/>
              </a:rPr>
              <a:t>Erioch</a:t>
            </a:r>
            <a:r>
              <a:rPr lang="en-US" dirty="0" smtClean="0">
                <a:latin typeface="Copperplate Gothic Light" pitchFamily="34" charset="0"/>
              </a:rPr>
              <a:t> System.</a:t>
            </a:r>
          </a:p>
          <a:p>
            <a:r>
              <a:rPr lang="en-US" dirty="0" smtClean="0">
                <a:latin typeface="Copperplate Gothic Light" pitchFamily="34" charset="0"/>
              </a:rPr>
              <a:t>Center for Deathwatch activity in the Jericho Reach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5" name="Content Placeholder 4" descr="Eroich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7331" y="1600200"/>
            <a:ext cx="3217338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Watch Fortress </a:t>
            </a:r>
            <a:r>
              <a:rPr lang="en-US" dirty="0" err="1" smtClean="0">
                <a:latin typeface="Copperplate Gothic Bold" pitchFamily="34" charset="0"/>
              </a:rPr>
              <a:t>Erioch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5" name="Content Placeholder 4" descr="Mogria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0816" y="1600200"/>
            <a:ext cx="2990368" cy="4525963"/>
          </a:xfrm>
        </p:spPr>
      </p:pic>
      <p:pic>
        <p:nvPicPr>
          <p:cNvPr id="6" name="Content Placeholder 5" descr="vaul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68487" y="1600200"/>
            <a:ext cx="3055025" cy="4525963"/>
          </a:xfrm>
        </p:spPr>
      </p:pic>
      <p:sp>
        <p:nvSpPr>
          <p:cNvPr id="7" name="TextBox 6"/>
          <p:cNvSpPr txBox="1"/>
          <p:nvPr/>
        </p:nvSpPr>
        <p:spPr>
          <a:xfrm>
            <a:off x="1676400" y="6248400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pperplate Gothic Bold" pitchFamily="34" charset="0"/>
              </a:rPr>
              <a:t>Mogrial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2484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Omega Vault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The Jericho Reach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6" name="Content Placeholder 5" descr="reachlef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084019" cy="5181600"/>
          </a:xfrm>
        </p:spPr>
      </p:pic>
      <p:pic>
        <p:nvPicPr>
          <p:cNvPr id="7" name="Content Placeholder 6" descr="reachrigh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219200"/>
            <a:ext cx="408894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</a:t>
            </a:r>
            <a:r>
              <a:rPr lang="en-US" dirty="0" err="1" smtClean="0">
                <a:latin typeface="Copperplate Gothic Bold" pitchFamily="34" charset="0"/>
              </a:rPr>
              <a:t>Archilus</a:t>
            </a:r>
            <a:r>
              <a:rPr lang="en-US" dirty="0" smtClean="0">
                <a:latin typeface="Copperplate Gothic Bold" pitchFamily="34" charset="0"/>
              </a:rPr>
              <a:t> Crusade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9" name="Picture 8" descr="wallpaper_warhammer_40000_daw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048000"/>
            <a:ext cx="5120640" cy="3200400"/>
          </a:xfrm>
          <a:prstGeom prst="rect">
            <a:avLst/>
          </a:prstGeom>
        </p:spPr>
      </p:pic>
      <p:pic>
        <p:nvPicPr>
          <p:cNvPr id="7" name="Content Placeholder 6" descr="Lordmilita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905000"/>
            <a:ext cx="2705478" cy="400105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Orpheus Salient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 descr="opheusSali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447799"/>
            <a:ext cx="3505200" cy="52080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How did you get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From your Chapter’s Seed planet, you were chosen</a:t>
            </a:r>
          </a:p>
          <a:p>
            <a:r>
              <a:rPr lang="en-US" dirty="0" smtClean="0">
                <a:latin typeface="Copperplate Gothic Bold" pitchFamily="34" charset="0"/>
              </a:rPr>
              <a:t>You were tested in combat.</a:t>
            </a:r>
          </a:p>
          <a:p>
            <a:endParaRPr lang="en-US" dirty="0">
              <a:latin typeface="Copperplate Gothic Bold" pitchFamily="34" charset="0"/>
            </a:endParaRPr>
          </a:p>
        </p:txBody>
      </p:sp>
      <p:pic>
        <p:nvPicPr>
          <p:cNvPr id="7" name="Content Placeholder 6" descr="test comba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80" y="1600200"/>
            <a:ext cx="2933639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</a:t>
            </a:r>
            <a:r>
              <a:rPr lang="en-US" dirty="0" err="1" smtClean="0">
                <a:latin typeface="Copperplate Gothic Bold" pitchFamily="34" charset="0"/>
              </a:rPr>
              <a:t>Acheros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Salient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 descr="Archous Sali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447800"/>
            <a:ext cx="3276600" cy="492668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</a:t>
            </a:r>
            <a:r>
              <a:rPr lang="en-US" dirty="0" err="1" smtClean="0">
                <a:latin typeface="Copperplate Gothic Bold" pitchFamily="34" charset="0"/>
              </a:rPr>
              <a:t>Canis</a:t>
            </a:r>
            <a:r>
              <a:rPr lang="en-US" dirty="0" smtClean="0">
                <a:latin typeface="Copperplate Gothic Bold" pitchFamily="34" charset="0"/>
              </a:rPr>
              <a:t> Salient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 descr="Calis Salin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295400"/>
            <a:ext cx="3505200" cy="51401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How did you get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34000" cy="1523999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Once accepted into your Chapter, you were…Enhanced…</a:t>
            </a:r>
          </a:p>
          <a:p>
            <a:pPr>
              <a:buNone/>
            </a:pPr>
            <a:endParaRPr lang="en-US" dirty="0" smtClean="0">
              <a:latin typeface="Copperplate Gothic Bold" pitchFamily="34" charset="0"/>
            </a:endParaRPr>
          </a:p>
        </p:txBody>
      </p:sp>
      <p:pic>
        <p:nvPicPr>
          <p:cNvPr id="5" name="Content Placeholder 4" descr="organ ad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295400"/>
            <a:ext cx="3057206" cy="4648200"/>
          </a:xfrm>
        </p:spPr>
      </p:pic>
      <p:sp>
        <p:nvSpPr>
          <p:cNvPr id="6" name="TextBox 5"/>
          <p:cNvSpPr txBox="1"/>
          <p:nvPr/>
        </p:nvSpPr>
        <p:spPr>
          <a:xfrm>
            <a:off x="304800" y="3276600"/>
            <a:ext cx="26859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Secondary Heart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Ossmodula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Biscopea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Haemastamen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Larramans</a:t>
            </a:r>
            <a:r>
              <a:rPr lang="en-US" dirty="0" smtClean="0">
                <a:latin typeface="Copperplate Gothic Light" pitchFamily="34" charset="0"/>
              </a:rPr>
              <a:t> Organ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Catalepsean</a:t>
            </a:r>
            <a:r>
              <a:rPr lang="en-US" dirty="0" smtClean="0">
                <a:latin typeface="Copperplate Gothic Light" pitchFamily="34" charset="0"/>
              </a:rPr>
              <a:t> Node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Premnor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Omophagea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Multi-Lung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Occulobe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276600"/>
            <a:ext cx="30708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Lyman’s Ear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Sus</a:t>
            </a:r>
            <a:r>
              <a:rPr lang="en-US" dirty="0" smtClean="0">
                <a:latin typeface="Copperplate Gothic Light" pitchFamily="34" charset="0"/>
              </a:rPr>
              <a:t>-an Membrane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Melanchromic</a:t>
            </a:r>
            <a:r>
              <a:rPr lang="en-US" dirty="0" smtClean="0">
                <a:latin typeface="Copperplate Gothic Light" pitchFamily="34" charset="0"/>
              </a:rPr>
              <a:t> Organ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Oolitic</a:t>
            </a:r>
            <a:r>
              <a:rPr lang="en-US" dirty="0" smtClean="0">
                <a:latin typeface="Copperplate Gothic Light" pitchFamily="34" charset="0"/>
              </a:rPr>
              <a:t> Kidney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Neuroglottis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Mucranoid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Betcher’s</a:t>
            </a:r>
            <a:r>
              <a:rPr lang="en-US" dirty="0" smtClean="0">
                <a:latin typeface="Copperplate Gothic Light" pitchFamily="34" charset="0"/>
              </a:rPr>
              <a:t> Gland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Progenoids</a:t>
            </a:r>
            <a:endParaRPr lang="en-US" dirty="0" smtClean="0">
              <a:latin typeface="Copperplate Gothic Ligh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pperplate Gothic Light" pitchFamily="34" charset="0"/>
              </a:rPr>
              <a:t> Black Carapace</a:t>
            </a:r>
            <a:endParaRPr lang="en-US" dirty="0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How Did you Get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pperplate Gothic Bold" pitchFamily="34" charset="0"/>
              </a:rPr>
              <a:t>You were trained in a number of skills and conditioned with the most valuable talents.</a:t>
            </a:r>
          </a:p>
          <a:p>
            <a:r>
              <a:rPr lang="en-US" dirty="0" smtClean="0">
                <a:latin typeface="Copperplate Gothic Bold" pitchFamily="34" charset="0"/>
              </a:rPr>
              <a:t>You were provided the finest equipment.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5" name="Content Placeholder 4" descr="Blood ange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706"/>
            <a:ext cx="3657600" cy="450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 o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9" y="1143000"/>
            <a:ext cx="7344801" cy="529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668" y="381000"/>
            <a:ext cx="889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You moved up in the ranks of your chapter.</a:t>
            </a:r>
            <a:endParaRPr lang="en-US" sz="28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6126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You have earned the honor of Deathwatch!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 descr="Tyrani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52400"/>
            <a:ext cx="3502749" cy="6508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1</a:t>
            </a:r>
            <a:r>
              <a:rPr lang="en-US" baseline="30000" dirty="0" smtClean="0">
                <a:latin typeface="Copperplate Gothic Light" pitchFamily="34" charset="0"/>
              </a:rPr>
              <a:t>st</a:t>
            </a:r>
            <a:r>
              <a:rPr lang="en-US" dirty="0" smtClean="0">
                <a:latin typeface="Copperplate Gothic Light" pitchFamily="34" charset="0"/>
              </a:rPr>
              <a:t> through 25</a:t>
            </a:r>
            <a:r>
              <a:rPr lang="en-US" baseline="30000" dirty="0" smtClean="0">
                <a:latin typeface="Copperplate Gothic Light" pitchFamily="34" charset="0"/>
              </a:rPr>
              <a:t>th</a:t>
            </a:r>
            <a:r>
              <a:rPr lang="en-US" dirty="0" smtClean="0">
                <a:latin typeface="Copperplate Gothic Light" pitchFamily="34" charset="0"/>
              </a:rPr>
              <a:t> millennia – Mankind moves out from terra to colonize the galaxy. </a:t>
            </a:r>
          </a:p>
          <a:p>
            <a:endParaRPr lang="en-US" dirty="0" smtClean="0">
              <a:latin typeface="Copperplate Gothic Light" pitchFamily="34" charset="0"/>
            </a:endParaRPr>
          </a:p>
          <a:p>
            <a:r>
              <a:rPr lang="en-US" dirty="0" smtClean="0">
                <a:latin typeface="Copperplate Gothic Light" pitchFamily="34" charset="0"/>
              </a:rPr>
              <a:t>25</a:t>
            </a:r>
            <a:r>
              <a:rPr lang="en-US" baseline="30000" dirty="0" smtClean="0">
                <a:latin typeface="Copperplate Gothic Light" pitchFamily="34" charset="0"/>
              </a:rPr>
              <a:t>th</a:t>
            </a:r>
            <a:r>
              <a:rPr lang="en-US" dirty="0" smtClean="0">
                <a:latin typeface="Copperplate Gothic Light" pitchFamily="34" charset="0"/>
              </a:rPr>
              <a:t> through 30</a:t>
            </a:r>
            <a:r>
              <a:rPr lang="en-US" baseline="30000" dirty="0" smtClean="0">
                <a:latin typeface="Copperplate Gothic Light" pitchFamily="34" charset="0"/>
              </a:rPr>
              <a:t>th</a:t>
            </a:r>
            <a:r>
              <a:rPr lang="en-US" dirty="0" smtClean="0">
                <a:latin typeface="Copperplate Gothic Light" pitchFamily="34" charset="0"/>
              </a:rPr>
              <a:t> millennia- Warp storms stop interstellar travel.  Mutations increase, mankind enters and age of anarchy and despair.</a:t>
            </a:r>
            <a:endParaRPr lang="en-US" dirty="0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In the 30</a:t>
            </a:r>
            <a:r>
              <a:rPr lang="en-US" baseline="30000" dirty="0" smtClean="0">
                <a:latin typeface="Copperplate Gothic Bold" pitchFamily="34" charset="0"/>
              </a:rPr>
              <a:t>th</a:t>
            </a:r>
            <a:r>
              <a:rPr lang="en-US" dirty="0" smtClean="0">
                <a:latin typeface="Copperplate Gothic Bold" pitchFamily="34" charset="0"/>
              </a:rPr>
              <a:t> Millennium, the immortal and benevolent emperor of mankind re-unites  the galaxy in the Great Crusade.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7" name="Content Placeholder 6" descr="For The Emper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798793"/>
            <a:ext cx="3657600" cy="4128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Why are you Here?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the first founding the emperor creates the Space Marine Chapters, instilling each </a:t>
            </a:r>
            <a:r>
              <a:rPr lang="en-US" dirty="0" err="1" smtClean="0"/>
              <a:t>Primarch</a:t>
            </a:r>
            <a:r>
              <a:rPr lang="en-US" dirty="0" smtClean="0"/>
              <a:t> with part of his own being.</a:t>
            </a:r>
            <a:endParaRPr lang="en-US" dirty="0"/>
          </a:p>
        </p:txBody>
      </p:sp>
      <p:pic>
        <p:nvPicPr>
          <p:cNvPr id="5" name="Content Placeholder 4" descr="warhammer---dawn-of-w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524000"/>
            <a:ext cx="2438400" cy="1741714"/>
          </a:xfrm>
        </p:spPr>
      </p:pic>
      <p:pic>
        <p:nvPicPr>
          <p:cNvPr id="6" name="Picture 5" descr="ImperialFi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600200"/>
            <a:ext cx="1917700" cy="4051300"/>
          </a:xfrm>
          <a:prstGeom prst="rect">
            <a:avLst/>
          </a:prstGeom>
        </p:spPr>
      </p:pic>
      <p:pic>
        <p:nvPicPr>
          <p:cNvPr id="7" name="Picture 6" descr="WH40K_Luna_Wolves_Terminator_by_Salazarr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352800"/>
            <a:ext cx="19812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118</TotalTime>
  <Words>367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Welcome to Deathwatch</vt:lpstr>
      <vt:lpstr>How did you get here?</vt:lpstr>
      <vt:lpstr>How did you get here?</vt:lpstr>
      <vt:lpstr>How Did you Get Here?</vt:lpstr>
      <vt:lpstr>Slide 5</vt:lpstr>
      <vt:lpstr> You have earned the honor of Deathwatch!</vt:lpstr>
      <vt:lpstr>Why are you here?</vt:lpstr>
      <vt:lpstr>Why are you Here?</vt:lpstr>
      <vt:lpstr>Why are you Here?</vt:lpstr>
      <vt:lpstr>Why are you here?</vt:lpstr>
      <vt:lpstr>Why are you Here?</vt:lpstr>
      <vt:lpstr>Why are you Here?</vt:lpstr>
      <vt:lpstr>The Jericho Reach</vt:lpstr>
      <vt:lpstr>The Warp Gate</vt:lpstr>
      <vt:lpstr>Watch Fortress Erioch</vt:lpstr>
      <vt:lpstr>Watch Fortress Erioch</vt:lpstr>
      <vt:lpstr>The Jericho Reach</vt:lpstr>
      <vt:lpstr>The Archilus Crusade</vt:lpstr>
      <vt:lpstr>The Orpheus Salient</vt:lpstr>
      <vt:lpstr>The Acheros Salient</vt:lpstr>
      <vt:lpstr>The Canis Salient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Deathwatch</dc:title>
  <dc:creator>chris</dc:creator>
  <cp:lastModifiedBy>chris</cp:lastModifiedBy>
  <cp:revision>19</cp:revision>
  <dcterms:created xsi:type="dcterms:W3CDTF">2011-05-03T00:14:35Z</dcterms:created>
  <dcterms:modified xsi:type="dcterms:W3CDTF">2011-06-10T01:23:12Z</dcterms:modified>
</cp:coreProperties>
</file>